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Default Extension="jpeg" ContentType="image/jpeg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30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09DE1-E7A0-FB44-8BAC-0ACF85EFDEE0}" type="datetimeFigureOut">
              <a:rPr lang="en-US" smtClean="0"/>
              <a:t>9/24/11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C5512-3EEC-F34B-A1AA-C00E8C0527D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09DE1-E7A0-FB44-8BAC-0ACF85EFDEE0}" type="datetimeFigureOut">
              <a:rPr lang="en-US" smtClean="0"/>
              <a:t>9/24/11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C5512-3EEC-F34B-A1AA-C00E8C0527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09DE1-E7A0-FB44-8BAC-0ACF85EFDEE0}" type="datetimeFigureOut">
              <a:rPr lang="en-US" smtClean="0"/>
              <a:t>9/24/11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C5512-3EEC-F34B-A1AA-C00E8C0527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09DE1-E7A0-FB44-8BAC-0ACF85EFDEE0}" type="datetimeFigureOut">
              <a:rPr lang="en-US" smtClean="0"/>
              <a:t>9/24/11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C5512-3EEC-F34B-A1AA-C00E8C0527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09DE1-E7A0-FB44-8BAC-0ACF85EFDEE0}" type="datetimeFigureOut">
              <a:rPr lang="en-US" smtClean="0"/>
              <a:t>9/24/11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C5512-3EEC-F34B-A1AA-C00E8C0527D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09DE1-E7A0-FB44-8BAC-0ACF85EFDEE0}" type="datetimeFigureOut">
              <a:rPr lang="en-US" smtClean="0"/>
              <a:t>9/24/11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C5512-3EEC-F34B-A1AA-C00E8C0527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09DE1-E7A0-FB44-8BAC-0ACF85EFDEE0}" type="datetimeFigureOut">
              <a:rPr lang="en-US" smtClean="0"/>
              <a:t>9/24/11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C5512-3EEC-F34B-A1AA-C00E8C0527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09DE1-E7A0-FB44-8BAC-0ACF85EFDEE0}" type="datetimeFigureOut">
              <a:rPr lang="en-US" smtClean="0"/>
              <a:t>9/24/11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C5512-3EEC-F34B-A1AA-C00E8C0527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09DE1-E7A0-FB44-8BAC-0ACF85EFDEE0}" type="datetimeFigureOut">
              <a:rPr lang="en-US" smtClean="0"/>
              <a:t>9/24/11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C5512-3EEC-F34B-A1AA-C00E8C0527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09DE1-E7A0-FB44-8BAC-0ACF85EFDEE0}" type="datetimeFigureOut">
              <a:rPr lang="en-US" smtClean="0"/>
              <a:t>9/24/11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C5512-3EEC-F34B-A1AA-C00E8C0527D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8709DE1-E7A0-FB44-8BAC-0ACF85EFDEE0}" type="datetimeFigureOut">
              <a:rPr lang="en-US" smtClean="0"/>
              <a:t>9/24/11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B7C5512-3EEC-F34B-A1AA-C00E8C0527D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D8709DE1-E7A0-FB44-8BAC-0ACF85EFDEE0}" type="datetimeFigureOut">
              <a:rPr lang="en-US" smtClean="0"/>
              <a:t>9/24/11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9B7C5512-3EEC-F34B-A1AA-C00E8C0527D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earn.walkerart.org/karawalker" TargetMode="Externa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Reflections on Race, Identity &amp; the Art of Kara Walker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Figure Study Paper Cutouts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Kara Walker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134" y="1775191"/>
            <a:ext cx="4334934" cy="462560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Kara Walker (born November 26, 1969) is a contemporary African American artist who explores race, gender, sexuality, violence and identity in her work. She is best known for her room-size tableaux of black cut-paper silhouettes</a:t>
            </a:r>
            <a:r>
              <a:rPr lang="en-US" dirty="0" smtClean="0"/>
              <a:t>.</a:t>
            </a:r>
          </a:p>
          <a:p>
            <a:r>
              <a:rPr lang="en-US" dirty="0" smtClean="0">
                <a:hlinkClick r:id="rId2"/>
              </a:rPr>
              <a:t>http://learn.walkerart.org/karawalker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988" y="1656659"/>
            <a:ext cx="4129783" cy="508281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artist and her work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698" y="1625600"/>
            <a:ext cx="7387859" cy="49297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</a:t>
            </a:r>
            <a:r>
              <a:rPr lang="en-US" baseline="30000" dirty="0" smtClean="0"/>
              <a:t>th</a:t>
            </a:r>
            <a:r>
              <a:rPr lang="en-US" dirty="0" smtClean="0"/>
              <a:t> Century Paper-Cut Portraits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824" y="1960102"/>
            <a:ext cx="5303216" cy="39602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68" y="1403463"/>
            <a:ext cx="3448612" cy="5454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Potential….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877" y="1623591"/>
            <a:ext cx="2501900" cy="508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1502" y="1667936"/>
            <a:ext cx="3893698" cy="50376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ideas…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4247" y="1544478"/>
            <a:ext cx="3864289" cy="50595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047" y="1868777"/>
            <a:ext cx="3682947" cy="4632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020" y="1554480"/>
            <a:ext cx="4214933" cy="52357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1068</TotalTime>
  <Words>89</Words>
  <Application>Microsoft Macintosh PowerPoint</Application>
  <PresentationFormat>On-screen Show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Module</vt:lpstr>
      <vt:lpstr>Reflections on Race, Identity &amp; the Art of Kara Walker</vt:lpstr>
      <vt:lpstr>Kara Walker</vt:lpstr>
      <vt:lpstr>The artist and her work</vt:lpstr>
      <vt:lpstr>19th Century Paper-Cut Portraits</vt:lpstr>
      <vt:lpstr>The Potential….</vt:lpstr>
      <vt:lpstr>More ideas…</vt:lpstr>
      <vt:lpstr>Slide 7</vt:lpstr>
    </vt:vector>
  </TitlesOfParts>
  <Company>SonMar06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Reflections on Race, Identity &amp; the Art of Kara Walker</dc:title>
  <dc:creator>Marnie Hart</dc:creator>
  <cp:lastModifiedBy>Marnie Hart</cp:lastModifiedBy>
  <cp:revision>2</cp:revision>
  <dcterms:created xsi:type="dcterms:W3CDTF">2011-09-24T21:02:22Z</dcterms:created>
  <dcterms:modified xsi:type="dcterms:W3CDTF">2011-09-25T14:51:13Z</dcterms:modified>
</cp:coreProperties>
</file>